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01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1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11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12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13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14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02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03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04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05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06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07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08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rowser/pptx/screenshots_final/slide_09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2026-07-23T08:25:17Z</dcterms:created>
  <dcterms:modified xsi:type="dcterms:W3CDTF">2026-07-23T08:25:17Z</dcterms:modified>
</cp:coreProperties>
</file>